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6256000" cy="9144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9" d="100"/>
          <a:sy n="79" d="100"/>
        </p:scale>
        <p:origin x="798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Özel</PresentationFormat>
  <Paragraphs>0</Paragraphs>
  <Slides>11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YAVUZ</cp:lastModifiedBy>
  <cp:revision>1</cp:revision>
  <dcterms:created xsi:type="dcterms:W3CDTF">2006-08-16T00:00:00Z</dcterms:created>
  <dcterms:modified xsi:type="dcterms:W3CDTF">2026-02-21T10:11:08Z</dcterms:modified>
</cp:coreProperties>
</file>

<file path=docProps/thumbnail.jpeg>
</file>